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27432E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D70C5-1DFD-456F-B4FC-9B45349D43CD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D6809-FE96-4810-8FC0-5DCDE0E3E9B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7526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Least Common Denominator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2275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39743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“HUH?  Mrs. Bucklin what is a Least Common Denominator?”</a:t>
            </a:r>
            <a:endParaRPr lang="en-US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2819400"/>
            <a:ext cx="571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“It is the Least Common Multiple of two denominators!!! “ </a:t>
            </a:r>
            <a:r>
              <a:rPr lang="en-US" sz="28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9624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“OHHHH, what is that?”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9530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“Hold on to your seats because you are about to find out!”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84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Find the Least common Multiple of two denominators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349282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List the multiples of the two denominators and decide what is the least common multiple.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479645" y="2967335"/>
            <a:ext cx="184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8768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YOU GOT IT! YOU JUST FOUND THE LCD!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01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766295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</a:p>
          <a:p>
            <a:r>
              <a:rPr lang="en-US" sz="3600" dirty="0" smtClean="0"/>
              <a:t>5</a:t>
            </a:r>
          </a:p>
        </p:txBody>
      </p:sp>
      <p:cxnSp>
        <p:nvCxnSpPr>
          <p:cNvPr id="5" name="Straight Connector 4"/>
          <p:cNvCxnSpPr>
            <a:stCxn id="3" idx="1"/>
          </p:cNvCxnSpPr>
          <p:nvPr/>
        </p:nvCxnSpPr>
        <p:spPr>
          <a:xfrm>
            <a:off x="685800" y="1366460"/>
            <a:ext cx="457200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2438400"/>
            <a:ext cx="68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</a:p>
          <a:p>
            <a:r>
              <a:rPr lang="en-US" sz="3200" dirty="0" smtClean="0"/>
              <a:t>3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73100" y="2977009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87500" y="1251466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</a:t>
            </a:r>
            <a:r>
              <a:rPr lang="en-US" sz="3600" dirty="0" smtClean="0"/>
              <a:t>,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125146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10,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123139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15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549400" y="2590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3,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184400" y="2628899"/>
            <a:ext cx="55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6,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57500" y="256539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9,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492500" y="2596920"/>
            <a:ext cx="62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12,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2565399"/>
            <a:ext cx="990600" cy="59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15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358900" y="44196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LCD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2933700" y="3924606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15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7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0" grpId="0"/>
      <p:bldP spid="11" grpId="0"/>
      <p:bldP spid="2" grpId="0"/>
      <p:bldP spid="4" grpId="0"/>
      <p:bldP spid="7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Let’s make equivalent fractions using the LCD of two denominators!!!!!  </a:t>
            </a:r>
            <a:r>
              <a:rPr lang="en-US" sz="32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05740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We said the LCD for 1/5 and 1/3 is </a:t>
            </a:r>
            <a:r>
              <a:rPr lang="en-US" sz="3200" dirty="0" smtClean="0">
                <a:solidFill>
                  <a:srgbClr val="FF0000"/>
                </a:solidFill>
              </a:rPr>
              <a:t>15</a:t>
            </a:r>
            <a:r>
              <a:rPr lang="en-US" sz="3200" dirty="0" smtClean="0">
                <a:solidFill>
                  <a:schemeClr val="accent5"/>
                </a:solidFill>
              </a:rPr>
              <a:t>, Right?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2895600"/>
            <a:ext cx="510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FF"/>
                </a:solidFill>
              </a:rPr>
              <a:t>Right.</a:t>
            </a:r>
          </a:p>
          <a:p>
            <a:endParaRPr lang="en-US" sz="3200" dirty="0">
              <a:solidFill>
                <a:srgbClr val="FF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5814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 we will use 15 as the denominator for the two new equivalent fractions we will make.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749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7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39413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/>
              <a:t>N</a:t>
            </a:r>
            <a:r>
              <a:rPr lang="en-US" sz="3200" dirty="0" smtClean="0"/>
              <a:t>ow let’s do the work: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3200400"/>
            <a:ext cx="91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4000" dirty="0" smtClean="0"/>
              <a:t>/</a:t>
            </a:r>
            <a:r>
              <a:rPr lang="en-US" sz="4000" dirty="0" smtClean="0">
                <a:solidFill>
                  <a:srgbClr val="00B050"/>
                </a:solidFill>
              </a:rPr>
              <a:t>5</a:t>
            </a:r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1/3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866900" y="3290957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79600" y="5072459"/>
            <a:ext cx="62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559050" y="3190507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/>
                </a:solidFill>
              </a:rPr>
              <a:t>n</a:t>
            </a:r>
            <a:r>
              <a:rPr lang="en-US" sz="4000" dirty="0" smtClean="0"/>
              <a:t>/</a:t>
            </a:r>
            <a:r>
              <a:rPr lang="en-US" sz="4000" dirty="0" smtClean="0">
                <a:solidFill>
                  <a:srgbClr val="FF0000"/>
                </a:solidFill>
              </a:rPr>
              <a:t>15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8550" y="5072459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accent6"/>
                </a:solidFill>
              </a:rPr>
              <a:t>n</a:t>
            </a:r>
            <a:r>
              <a:rPr lang="en-US" sz="4000" dirty="0" smtClean="0"/>
              <a:t>/</a:t>
            </a:r>
            <a:r>
              <a:rPr lang="en-US" sz="4000" dirty="0" smtClean="0">
                <a:solidFill>
                  <a:srgbClr val="FF0000"/>
                </a:solidFill>
              </a:rPr>
              <a:t>15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05300" y="8382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We need to solve for </a:t>
            </a:r>
            <a:r>
              <a:rPr lang="en-US" sz="2800" dirty="0" smtClean="0">
                <a:solidFill>
                  <a:schemeClr val="accent6"/>
                </a:solidFill>
              </a:rPr>
              <a:t>n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406900" y="1393566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Think </a:t>
            </a:r>
            <a:r>
              <a:rPr lang="en-US" sz="3600" dirty="0" smtClean="0">
                <a:solidFill>
                  <a:srgbClr val="00B050"/>
                </a:solidFill>
              </a:rPr>
              <a:t>5</a:t>
            </a:r>
            <a:r>
              <a:rPr lang="en-US" sz="2800" dirty="0" smtClean="0"/>
              <a:t> times what is </a:t>
            </a:r>
            <a:r>
              <a:rPr lang="en-US" sz="2800" dirty="0" smtClean="0">
                <a:solidFill>
                  <a:srgbClr val="FF0000"/>
                </a:solidFill>
              </a:rPr>
              <a:t>15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06900" y="2133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3.The answer? </a:t>
            </a:r>
            <a:r>
              <a:rPr lang="en-US" sz="2800" dirty="0" smtClean="0">
                <a:solidFill>
                  <a:srgbClr val="FFFF00"/>
                </a:solidFill>
              </a:rPr>
              <a:t>3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2600" y="2677179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 So if you multiplied </a:t>
            </a:r>
            <a:r>
              <a:rPr lang="en-US" sz="2400" dirty="0" smtClean="0">
                <a:solidFill>
                  <a:schemeClr val="accent3"/>
                </a:solidFill>
              </a:rPr>
              <a:t>5</a:t>
            </a:r>
            <a:r>
              <a:rPr lang="en-US" sz="2400" dirty="0" smtClean="0"/>
              <a:t> x </a:t>
            </a:r>
            <a:r>
              <a:rPr lang="en-US" sz="2400" dirty="0" smtClean="0">
                <a:solidFill>
                  <a:srgbClr val="FFFF00"/>
                </a:solidFill>
              </a:rPr>
              <a:t>3</a:t>
            </a:r>
            <a:r>
              <a:rPr lang="en-US" sz="2400" dirty="0" smtClean="0"/>
              <a:t> to get 15, you must do the same to the numerator (in this fractions it  is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2400" dirty="0"/>
              <a:t>)</a:t>
            </a:r>
            <a:r>
              <a:rPr lang="en-US" sz="2400" dirty="0" smtClean="0"/>
              <a:t>.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1x3=</a:t>
            </a:r>
            <a:r>
              <a:rPr lang="en-US" sz="3600" dirty="0" smtClean="0">
                <a:solidFill>
                  <a:srgbClr val="00B0F0"/>
                </a:solidFill>
              </a:rPr>
              <a:t>3 </a:t>
            </a:r>
            <a:r>
              <a:rPr lang="en-US" sz="3600" dirty="0" smtClean="0"/>
              <a:t>so </a:t>
            </a:r>
            <a:r>
              <a:rPr lang="en-US" sz="3600" dirty="0" smtClean="0">
                <a:solidFill>
                  <a:schemeClr val="accent1"/>
                </a:solidFill>
              </a:rPr>
              <a:t>n=3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06900" y="4923948"/>
            <a:ext cx="4533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The equivalent fraction for 1/5 is </a:t>
            </a:r>
            <a:r>
              <a:rPr lang="en-US" sz="6000" dirty="0" smtClean="0">
                <a:solidFill>
                  <a:schemeClr val="accent1"/>
                </a:solidFill>
              </a:rPr>
              <a:t>3</a:t>
            </a:r>
            <a:r>
              <a:rPr lang="en-US" sz="6000" dirty="0" smtClean="0"/>
              <a:t>/</a:t>
            </a:r>
            <a:r>
              <a:rPr lang="en-US" sz="6000" dirty="0" smtClean="0">
                <a:solidFill>
                  <a:srgbClr val="FF0000"/>
                </a:solidFill>
              </a:rPr>
              <a:t>15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1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0"/>
    </mc:Choice>
    <mc:Fallback xmlns="">
      <p:transition spd="slow" advTm="2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75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75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75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14" presetClass="entr" presetSubtype="10" fill="hold" grpId="0" nodeType="afterEffect">
                                  <p:stCondLst>
                                    <p:cond delay="8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Now try to write an equivalent fraction for 1/3</a:t>
            </a:r>
            <a:endParaRPr lang="en-US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386975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1/3=</a:t>
            </a:r>
            <a:r>
              <a:rPr lang="en-US" sz="4400" dirty="0" smtClean="0">
                <a:solidFill>
                  <a:srgbClr val="92D050"/>
                </a:solidFill>
              </a:rPr>
              <a:t>n</a:t>
            </a:r>
            <a:r>
              <a:rPr lang="en-US" sz="4400" dirty="0" smtClean="0"/>
              <a:t>/</a:t>
            </a:r>
            <a:r>
              <a:rPr lang="en-US" sz="4400" dirty="0" smtClean="0">
                <a:solidFill>
                  <a:srgbClr val="FF0000"/>
                </a:solidFill>
              </a:rPr>
              <a:t>15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2200" y="2448529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 x </a:t>
            </a:r>
            <a:r>
              <a:rPr lang="en-US" sz="3600" dirty="0" smtClean="0">
                <a:solidFill>
                  <a:srgbClr val="66FF33"/>
                </a:solidFill>
              </a:rPr>
              <a:t>n</a:t>
            </a:r>
            <a:r>
              <a:rPr lang="en-US" sz="3600" dirty="0" smtClean="0"/>
              <a:t>=</a:t>
            </a:r>
            <a:r>
              <a:rPr lang="en-US" sz="3600" dirty="0" smtClean="0">
                <a:solidFill>
                  <a:srgbClr val="FF0000"/>
                </a:solidFill>
              </a:rPr>
              <a:t>15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2114729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1: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082060"/>
            <a:ext cx="237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STEP 2: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2200" y="3511034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FF33"/>
                </a:solidFill>
              </a:rPr>
              <a:t>n=5</a:t>
            </a:r>
            <a:endParaRPr lang="en-US" sz="3600" dirty="0">
              <a:solidFill>
                <a:srgbClr val="66FF3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415736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STEP 3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4648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 x </a:t>
            </a:r>
            <a:r>
              <a:rPr lang="en-US" sz="3600" dirty="0" smtClean="0">
                <a:solidFill>
                  <a:srgbClr val="66FF33"/>
                </a:solidFill>
              </a:rPr>
              <a:t>5 = </a:t>
            </a:r>
            <a:r>
              <a:rPr lang="en-US" sz="3600" dirty="0" smtClean="0">
                <a:solidFill>
                  <a:srgbClr val="FFFF00"/>
                </a:solidFill>
              </a:rPr>
              <a:t>5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670300" y="5294531"/>
            <a:ext cx="387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The equivalent fraction for 1/3 is….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57912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5</a:t>
            </a:r>
            <a:r>
              <a:rPr lang="en-US" sz="6000" dirty="0" smtClean="0"/>
              <a:t>/</a:t>
            </a:r>
            <a:r>
              <a:rPr lang="en-US" sz="6000" dirty="0" smtClean="0">
                <a:solidFill>
                  <a:srgbClr val="FF0000"/>
                </a:solidFill>
              </a:rPr>
              <a:t>15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9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75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25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0" grpId="0"/>
      <p:bldP spid="12" grpId="0"/>
      <p:bldP spid="13" grpId="0"/>
      <p:bldP spid="17" grpId="0"/>
    </p:bldLst>
  </p:timing>
</p:sld>
</file>

<file path=ppt/theme/theme1.xml><?xml version="1.0" encoding="utf-8"?>
<a:theme xmlns:a="http://schemas.openxmlformats.org/drawingml/2006/main" name="Tradeshow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495</TotalTime>
  <Words>261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Tradeshow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gbucklin</dc:creator>
  <cp:lastModifiedBy>gbucklin</cp:lastModifiedBy>
  <cp:revision>23</cp:revision>
  <dcterms:created xsi:type="dcterms:W3CDTF">2012-02-16T18:07:18Z</dcterms:created>
  <dcterms:modified xsi:type="dcterms:W3CDTF">2012-03-08T19:51:25Z</dcterms:modified>
</cp:coreProperties>
</file>